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21674138" cy="2889885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254"/>
    <a:srgbClr val="B5A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3" autoAdjust="0"/>
    <p:restoredTop sz="94660"/>
  </p:normalViewPr>
  <p:slideViewPr>
    <p:cSldViewPr snapToGrid="0">
      <p:cViewPr varScale="1">
        <p:scale>
          <a:sx n="25" d="100"/>
          <a:sy n="25" d="100"/>
        </p:scale>
        <p:origin x="22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4729513"/>
            <a:ext cx="18423017" cy="10061081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15178588"/>
            <a:ext cx="16255604" cy="6977197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40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58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1538596"/>
            <a:ext cx="4673486" cy="2449044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1538596"/>
            <a:ext cx="13749531" cy="2449044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80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0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7204652"/>
            <a:ext cx="18693944" cy="12021117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9339494"/>
            <a:ext cx="18693944" cy="6321621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>
                    <a:tint val="82000"/>
                  </a:schemeClr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82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82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53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7692981"/>
            <a:ext cx="9211509" cy="183360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7692981"/>
            <a:ext cx="9211509" cy="183360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92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538603"/>
            <a:ext cx="18693944" cy="55857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7084234"/>
            <a:ext cx="9169175" cy="347187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10556108"/>
            <a:ext cx="9169175" cy="155264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7084234"/>
            <a:ext cx="9214332" cy="347187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10556108"/>
            <a:ext cx="9214332" cy="155264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90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60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43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6590"/>
            <a:ext cx="6990474" cy="6743065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4160906"/>
            <a:ext cx="10972532" cy="20536914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69655"/>
            <a:ext cx="6990474" cy="16061608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97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6590"/>
            <a:ext cx="6990474" cy="6743065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4160906"/>
            <a:ext cx="10972532" cy="20536914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69655"/>
            <a:ext cx="6990474" cy="16061608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56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1538603"/>
            <a:ext cx="18693944" cy="5585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7692981"/>
            <a:ext cx="18693944" cy="18336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26784959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9C66A1-D7BE-4BC2-ABF2-F40A9FC69011}" type="datetimeFigureOut">
              <a:rPr lang="fr-FR" smtClean="0"/>
              <a:t>02/04/2025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26784959"/>
            <a:ext cx="7315022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26784959"/>
            <a:ext cx="4876681" cy="1538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617F53-D0AE-477D-AC0B-471D6B8C2C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3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4438F-1DB6-6C00-C988-B3B2A23D9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45E7789-6280-64FB-28D2-C7FE06F50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Visage humain, affiche, habits">
            <a:extLst>
              <a:ext uri="{FF2B5EF4-FFF2-40B4-BE49-F238E27FC236}">
                <a16:creationId xmlns:a16="http://schemas.microsoft.com/office/drawing/2014/main" id="{E1464A1D-F587-E287-7FF5-968CEC118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34607" cy="270432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D45D8B-0BDA-C53B-A203-B4AF15943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" y="19520107"/>
            <a:ext cx="5143500" cy="5143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1A3E7A0-0B49-0D4B-D96D-FADC3EDA744C}"/>
              </a:ext>
            </a:extLst>
          </p:cNvPr>
          <p:cNvSpPr txBox="1"/>
          <p:nvPr/>
        </p:nvSpPr>
        <p:spPr>
          <a:xfrm>
            <a:off x="1625561" y="26169322"/>
            <a:ext cx="18423017" cy="1938992"/>
          </a:xfrm>
          <a:prstGeom prst="rect">
            <a:avLst/>
          </a:prstGeom>
          <a:solidFill>
            <a:srgbClr val="B5AD7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3E4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Herblay – Stade des Beauregard</a:t>
            </a:r>
          </a:p>
          <a:p>
            <a:pPr algn="ctr"/>
            <a:r>
              <a:rPr lang="fr-FR" sz="6000" b="1" dirty="0">
                <a:solidFill>
                  <a:srgbClr val="3E42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Samedi 5 Avril 2025</a:t>
            </a:r>
          </a:p>
        </p:txBody>
      </p:sp>
    </p:spTree>
    <p:extLst>
      <p:ext uri="{BB962C8B-B14F-4D97-AF65-F5344CB8AC3E}">
        <p14:creationId xmlns:p14="http://schemas.microsoft.com/office/powerpoint/2010/main" val="898607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8A7E16E5B5B45834B301D31A889B5" ma:contentTypeVersion="19" ma:contentTypeDescription="Crée un document." ma:contentTypeScope="" ma:versionID="c97a21077810e83cb8ff64abe1db35c8">
  <xsd:schema xmlns:xsd="http://www.w3.org/2001/XMLSchema" xmlns:xs="http://www.w3.org/2001/XMLSchema" xmlns:p="http://schemas.microsoft.com/office/2006/metadata/properties" xmlns:ns2="839aa6ed-2193-4571-b16f-09b6d694d90b" xmlns:ns3="fd1ce78b-af51-436b-905e-dfabee465417" targetNamespace="http://schemas.microsoft.com/office/2006/metadata/properties" ma:root="true" ma:fieldsID="4612ffead4f3aaea11c31198a34d9b7a" ns2:_="" ns3:_="">
    <xsd:import namespace="839aa6ed-2193-4571-b16f-09b6d694d90b"/>
    <xsd:import namespace="fd1ce78b-af51-436b-905e-dfabee4654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a6ed-2193-4571-b16f-09b6d694d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02b0797-8790-4d11-916e-7e77266457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ce78b-af51-436b-905e-dfabee46541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7c572d-09d4-4817-b401-1f4709ab83cf}" ma:internalName="TaxCatchAll" ma:showField="CatchAllData" ma:web="fd1ce78b-af51-436b-905e-dfabee4654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9aa6ed-2193-4571-b16f-09b6d694d90b">
      <Terms xmlns="http://schemas.microsoft.com/office/infopath/2007/PartnerControls"/>
    </lcf76f155ced4ddcb4097134ff3c332f>
    <TaxCatchAll xmlns="fd1ce78b-af51-436b-905e-dfabee465417" xsi:nil="true"/>
  </documentManagement>
</p:properties>
</file>

<file path=customXml/itemProps1.xml><?xml version="1.0" encoding="utf-8"?>
<ds:datastoreItem xmlns:ds="http://schemas.openxmlformats.org/officeDocument/2006/customXml" ds:itemID="{FAF7D299-813F-4446-BB58-9C34B8B1CEB8}"/>
</file>

<file path=customXml/itemProps2.xml><?xml version="1.0" encoding="utf-8"?>
<ds:datastoreItem xmlns:ds="http://schemas.openxmlformats.org/officeDocument/2006/customXml" ds:itemID="{76AF2502-BB6B-44C4-A831-139A2F8EAC98}"/>
</file>

<file path=customXml/itemProps3.xml><?xml version="1.0" encoding="utf-8"?>
<ds:datastoreItem xmlns:ds="http://schemas.openxmlformats.org/officeDocument/2006/customXml" ds:itemID="{7273CFD9-7C32-474E-91CE-82B0034924E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ALLARD Yves</dc:creator>
  <cp:lastModifiedBy>ALLARD Yves</cp:lastModifiedBy>
  <cp:revision>1</cp:revision>
  <cp:lastPrinted>2025-04-02T11:17:47Z</cp:lastPrinted>
  <dcterms:created xsi:type="dcterms:W3CDTF">2025-04-02T11:09:23Z</dcterms:created>
  <dcterms:modified xsi:type="dcterms:W3CDTF">2025-04-02T12:30:34Z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0x0101007638A7E16E5B5B45834B301D31A889B5</vt:lpwstr>
  </property>
</Properties>
</file>